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Helvetica World Bold" charset="1" panose="020B0800040000020004"/>
      <p:regular r:id="rId15"/>
    </p:embeddedFont>
    <p:embeddedFont>
      <p:font typeface="Helvetica World" charset="1" panose="020B0500040000020004"/>
      <p:regular r:id="rId16"/>
    </p:embeddedFont>
    <p:embeddedFont>
      <p:font typeface="Cairo Bold" charset="1" panose="00000800000000000000"/>
      <p:regular r:id="rId17"/>
    </p:embeddedFont>
    <p:embeddedFont>
      <p:font typeface="Cairo" charset="1" panose="00000500000000000000"/>
      <p:regular r:id="rId18"/>
    </p:embeddedFont>
    <p:embeddedFont>
      <p:font typeface="Droid Arabic Kufi Bold" charset="1" panose="020B0806030804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13" Target="../media/image14.jpeg" Type="http://schemas.openxmlformats.org/officeDocument/2006/relationships/image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9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13" Target="../media/image14.jpeg" Type="http://schemas.openxmlformats.org/officeDocument/2006/relationships/image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54974" y="-122789"/>
            <a:ext cx="18685978" cy="18685978"/>
          </a:xfrm>
          <a:custGeom>
            <a:avLst/>
            <a:gdLst/>
            <a:ahLst/>
            <a:cxnLst/>
            <a:rect r="r" b="b" t="t" l="l"/>
            <a:pathLst>
              <a:path h="18685978" w="18685978">
                <a:moveTo>
                  <a:pt x="0" y="0"/>
                </a:moveTo>
                <a:lnTo>
                  <a:pt x="18685978" y="0"/>
                </a:lnTo>
                <a:lnTo>
                  <a:pt x="18685978" y="18685978"/>
                </a:lnTo>
                <a:lnTo>
                  <a:pt x="0" y="186859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-6131962"/>
            <a:ext cx="8963813" cy="8963813"/>
          </a:xfrm>
          <a:custGeom>
            <a:avLst/>
            <a:gdLst/>
            <a:ahLst/>
            <a:cxnLst/>
            <a:rect r="r" b="b" t="t" l="l"/>
            <a:pathLst>
              <a:path h="8963813" w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27802" y="1028700"/>
            <a:ext cx="9340321" cy="10766940"/>
          </a:xfrm>
          <a:custGeom>
            <a:avLst/>
            <a:gdLst/>
            <a:ahLst/>
            <a:cxnLst/>
            <a:rect r="r" b="b" t="t" l="l"/>
            <a:pathLst>
              <a:path h="10766940" w="9340321">
                <a:moveTo>
                  <a:pt x="0" y="0"/>
                </a:moveTo>
                <a:lnTo>
                  <a:pt x="9340321" y="0"/>
                </a:lnTo>
                <a:lnTo>
                  <a:pt x="9340321" y="10766940"/>
                </a:lnTo>
                <a:lnTo>
                  <a:pt x="0" y="107669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958" y="6132517"/>
            <a:ext cx="3521777" cy="9894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64675" y="8438618"/>
            <a:ext cx="6489690" cy="6489690"/>
          </a:xfrm>
          <a:custGeom>
            <a:avLst/>
            <a:gdLst/>
            <a:ahLst/>
            <a:cxnLst/>
            <a:rect r="r" b="b" t="t" l="l"/>
            <a:pathLst>
              <a:path h="6489690" w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57758">
            <a:off x="11584654" y="1244456"/>
            <a:ext cx="3243207" cy="7133065"/>
          </a:xfrm>
          <a:custGeom>
            <a:avLst/>
            <a:gdLst/>
            <a:ahLst/>
            <a:cxnLst/>
            <a:rect r="r" b="b" t="t" l="l"/>
            <a:pathLst>
              <a:path h="7133065" w="3243207">
                <a:moveTo>
                  <a:pt x="0" y="0"/>
                </a:moveTo>
                <a:lnTo>
                  <a:pt x="3243206" y="0"/>
                </a:lnTo>
                <a:lnTo>
                  <a:pt x="3243206" y="7133065"/>
                </a:lnTo>
                <a:lnTo>
                  <a:pt x="0" y="71330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340954"/>
            <a:ext cx="8436949" cy="147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267"/>
              </a:lnSpc>
            </a:pPr>
            <a:r>
              <a:rPr lang="en-US" b="true" sz="9334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MOBILE APPS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689423"/>
            <a:ext cx="7044310" cy="1091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34"/>
              </a:lnSpc>
            </a:pPr>
            <a:r>
              <a:rPr lang="en-US" b="true" sz="6940">
                <a:solidFill>
                  <a:srgbClr val="47C5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PRESENTATION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838" y="6710583"/>
            <a:ext cx="7044172" cy="435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30"/>
              </a:lnSpc>
            </a:pPr>
            <a:r>
              <a:rPr lang="en-US" sz="302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Presented by  Ali Gad &amp; Mohamed Sabry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89036" y="144401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9050" y="5097174"/>
            <a:ext cx="3100573" cy="871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84742" y="2952637"/>
            <a:ext cx="10995725" cy="6267563"/>
          </a:xfrm>
          <a:custGeom>
            <a:avLst/>
            <a:gdLst/>
            <a:ahLst/>
            <a:cxnLst/>
            <a:rect r="r" b="b" t="t" l="l"/>
            <a:pathLst>
              <a:path h="6267563" w="10995725">
                <a:moveTo>
                  <a:pt x="0" y="0"/>
                </a:moveTo>
                <a:lnTo>
                  <a:pt x="10995726" y="0"/>
                </a:lnTo>
                <a:lnTo>
                  <a:pt x="10995726" y="6267563"/>
                </a:lnTo>
                <a:lnTo>
                  <a:pt x="0" y="62675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84543" y="7634225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83248" y="-4518117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03326" y="557125"/>
            <a:ext cx="1781832" cy="1773769"/>
          </a:xfrm>
          <a:custGeom>
            <a:avLst/>
            <a:gdLst/>
            <a:ahLst/>
            <a:cxnLst/>
            <a:rect r="r" b="b" t="t" l="l"/>
            <a:pathLst>
              <a:path h="1773769" w="1781832">
                <a:moveTo>
                  <a:pt x="0" y="0"/>
                </a:moveTo>
                <a:lnTo>
                  <a:pt x="1781832" y="0"/>
                </a:lnTo>
                <a:lnTo>
                  <a:pt x="1781832" y="1773770"/>
                </a:lnTo>
                <a:lnTo>
                  <a:pt x="0" y="1773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823" y="2076349"/>
            <a:ext cx="5653507" cy="185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029"/>
              </a:lnSpc>
            </a:pPr>
            <a:r>
              <a:rPr lang="en-US" b="true" sz="1184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FACTS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823" y="3823984"/>
            <a:ext cx="4443779" cy="964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21"/>
              </a:lnSpc>
            </a:pPr>
            <a:r>
              <a:rPr lang="en-US" b="true" sz="6110">
                <a:solidFill>
                  <a:srgbClr val="47C5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ABOUT 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4550" y="5292851"/>
            <a:ext cx="8929533" cy="3120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rtl="true">
              <a:lnSpc>
                <a:spcPts val="3577"/>
              </a:lnSpc>
            </a:pPr>
            <a:r>
              <a:rPr lang="ar-EG" b="true" sz="3252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  <a:rtl val="true"/>
              </a:rPr>
              <a:t>احنا تيم </a:t>
            </a:r>
            <a:r>
              <a:rPr lang="en-US" b="true" sz="3252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2</a:t>
            </a:r>
            <a:r>
              <a:rPr lang="ar-EG" b="true" sz="3252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  <a:rtl val="true"/>
              </a:rPr>
              <a:t> (على جاد &amp; محمد صبرى) ، "في العرض ده، هنشرح تطبيقنا اللي بيتيح للمستخدمين تجربة تسوق متكاملة باستخدام تقنيات حديثة زي </a:t>
            </a:r>
            <a:r>
              <a:rPr lang="en-US" b="true" sz="3252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Flutter</a:t>
            </a:r>
            <a:r>
              <a:rPr lang="ar-EG" b="true" sz="3252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  <a:rtl val="true"/>
              </a:rPr>
              <a:t> و </a:t>
            </a:r>
            <a:r>
              <a:rPr lang="en-US" b="true" sz="3252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Firebase</a:t>
            </a:r>
            <a:r>
              <a:rPr lang="ar-EG" b="true" sz="3252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  <a:rtl val="true"/>
              </a:rPr>
              <a:t>. التطبيق يحتوي على مميزات كتير زي تسجيل الدخول، عرض المحتوى الخاص ب</a:t>
            </a:r>
            <a:r>
              <a:rPr lang="en-US" b="true" sz="3252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Nike</a:t>
            </a:r>
            <a:r>
              <a:rPr lang="ar-EG" b="true" sz="3252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  <a:rtl val="true"/>
              </a:rPr>
              <a:t> مع ميزة الاضافة للمفضلة والدفع ،والتنقل السهل بين الصفحات."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807" y="5568815"/>
            <a:ext cx="3100573" cy="871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20564" y="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6131962"/>
            <a:ext cx="8963813" cy="8963813"/>
          </a:xfrm>
          <a:custGeom>
            <a:avLst/>
            <a:gdLst/>
            <a:ahLst/>
            <a:cxnLst/>
            <a:rect r="r" b="b" t="t" l="l"/>
            <a:pathLst>
              <a:path h="8963813" w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26378" y="9032875"/>
            <a:ext cx="6489690" cy="6489690"/>
          </a:xfrm>
          <a:custGeom>
            <a:avLst/>
            <a:gdLst/>
            <a:ahLst/>
            <a:cxnLst/>
            <a:rect r="r" b="b" t="t" l="l"/>
            <a:pathLst>
              <a:path h="6489690" w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02481" y="2831851"/>
            <a:ext cx="6905332" cy="7455149"/>
          </a:xfrm>
          <a:custGeom>
            <a:avLst/>
            <a:gdLst/>
            <a:ahLst/>
            <a:cxnLst/>
            <a:rect r="r" b="b" t="t" l="l"/>
            <a:pathLst>
              <a:path h="7455149" w="6905332">
                <a:moveTo>
                  <a:pt x="0" y="0"/>
                </a:moveTo>
                <a:lnTo>
                  <a:pt x="6905332" y="0"/>
                </a:lnTo>
                <a:lnTo>
                  <a:pt x="6905332" y="7455149"/>
                </a:lnTo>
                <a:lnTo>
                  <a:pt x="0" y="74551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58316" y="448565"/>
            <a:ext cx="1781832" cy="1773769"/>
          </a:xfrm>
          <a:custGeom>
            <a:avLst/>
            <a:gdLst/>
            <a:ahLst/>
            <a:cxnLst/>
            <a:rect r="r" b="b" t="t" l="l"/>
            <a:pathLst>
              <a:path h="1773769" w="1781832">
                <a:moveTo>
                  <a:pt x="0" y="0"/>
                </a:moveTo>
                <a:lnTo>
                  <a:pt x="1781832" y="0"/>
                </a:lnTo>
                <a:lnTo>
                  <a:pt x="1781832" y="1773769"/>
                </a:lnTo>
                <a:lnTo>
                  <a:pt x="0" y="17737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87959" y="1830151"/>
            <a:ext cx="6983265" cy="2353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99"/>
              </a:lnSpc>
            </a:pPr>
            <a:r>
              <a:rPr lang="en-US" b="true" sz="59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IDEA OF​​ THE APPLICATION</a:t>
            </a:r>
          </a:p>
          <a:p>
            <a:pPr algn="just">
              <a:lnSpc>
                <a:spcPts val="406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823" y="6042600"/>
            <a:ext cx="8710574" cy="7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rtl="true">
              <a:lnSpc>
                <a:spcPts val="3032"/>
              </a:lnSpc>
            </a:pPr>
            <a:r>
              <a:rPr lang="ar-EG" sz="2756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  <a:rtl val="true"/>
              </a:rPr>
              <a:t>"</a:t>
            </a:r>
            <a:r>
              <a:rPr lang="ar-EG" b="true" sz="2756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  <a:rtl val="true"/>
              </a:rPr>
              <a:t>فكرة التطبيق بتتركز على تسهيل عملية الشراء الإلكتروني ل </a:t>
            </a:r>
            <a:r>
              <a:rPr lang="en-US" b="true" sz="2756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Nike Shoes</a:t>
            </a:r>
            <a:r>
              <a:rPr lang="ar-EG" b="true" sz="2756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  <a:rtl val="true"/>
              </a:rPr>
              <a:t> 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7959" y="3512308"/>
            <a:ext cx="6642400" cy="257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21"/>
              </a:lnSpc>
            </a:pPr>
            <a:r>
              <a:rPr lang="en-US" b="true" sz="6110">
                <a:solidFill>
                  <a:srgbClr val="47C5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PROBLEM IT SOLVES</a:t>
            </a:r>
          </a:p>
          <a:p>
            <a:pPr algn="just">
              <a:lnSpc>
                <a:spcPts val="5401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823" y="7621412"/>
            <a:ext cx="8710574" cy="115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rtl="true">
              <a:lnSpc>
                <a:spcPts val="3032"/>
              </a:lnSpc>
            </a:pPr>
            <a:r>
              <a:rPr lang="ar-EG" sz="2756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  <a:rtl val="true"/>
              </a:rPr>
              <a:t>"</a:t>
            </a:r>
            <a:r>
              <a:rPr lang="ar-EG" b="true" sz="2756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  <a:rtl val="true"/>
              </a:rPr>
              <a:t>التطبيق بيحل مشكلة تعقيد عملية الشراء الإلكتروني ويوفر تجربة سلسة وسهلة للمستخدمين مع واجهة مستخدم مريحة."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89036" y="144401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8807" y="3781486"/>
            <a:ext cx="3100573" cy="871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89725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20645" y="7359503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38291" y="3483983"/>
            <a:ext cx="7442018" cy="4953593"/>
          </a:xfrm>
          <a:custGeom>
            <a:avLst/>
            <a:gdLst/>
            <a:ahLst/>
            <a:cxnLst/>
            <a:rect r="r" b="b" t="t" l="l"/>
            <a:pathLst>
              <a:path h="4953593" w="7442018">
                <a:moveTo>
                  <a:pt x="0" y="0"/>
                </a:moveTo>
                <a:lnTo>
                  <a:pt x="7442018" y="0"/>
                </a:lnTo>
                <a:lnTo>
                  <a:pt x="7442018" y="4953594"/>
                </a:lnTo>
                <a:lnTo>
                  <a:pt x="0" y="49535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374258"/>
            <a:ext cx="8115177" cy="1212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b="true" sz="77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APPLICATION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357703" y="-4641936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68384" y="173259"/>
            <a:ext cx="1781832" cy="1773769"/>
          </a:xfrm>
          <a:custGeom>
            <a:avLst/>
            <a:gdLst/>
            <a:ahLst/>
            <a:cxnLst/>
            <a:rect r="r" b="b" t="t" l="l"/>
            <a:pathLst>
              <a:path h="1773769" w="1781832">
                <a:moveTo>
                  <a:pt x="0" y="0"/>
                </a:moveTo>
                <a:lnTo>
                  <a:pt x="1781832" y="0"/>
                </a:lnTo>
                <a:lnTo>
                  <a:pt x="1781832" y="1773769"/>
                </a:lnTo>
                <a:lnTo>
                  <a:pt x="0" y="17737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807" y="2448640"/>
            <a:ext cx="5076220" cy="2127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83"/>
              </a:lnSpc>
            </a:pPr>
            <a:r>
              <a:rPr lang="en-US" b="true" sz="7167">
                <a:solidFill>
                  <a:srgbClr val="47C5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FEATURES</a:t>
            </a:r>
          </a:p>
          <a:p>
            <a:pPr algn="just">
              <a:lnSpc>
                <a:spcPts val="7883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807" y="4056896"/>
            <a:ext cx="12207589" cy="5434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371"/>
              </a:lnSpc>
            </a:pPr>
            <a:r>
              <a:rPr lang="ar-EG" sz="240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شاشة </a:t>
            </a:r>
            <a:r>
              <a:rPr lang="en-US" sz="240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Splash Screen</a:t>
            </a:r>
            <a:r>
              <a:rPr lang="ar-EG" sz="240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 : بتعرض لوجو الشركة والسلوجن مع وجود الانيميشن </a:t>
            </a:r>
          </a:p>
          <a:p>
            <a:pPr algn="r" rtl="true">
              <a:lnSpc>
                <a:spcPts val="3371"/>
              </a:lnSpc>
            </a:pPr>
          </a:p>
          <a:p>
            <a:pPr algn="r" rtl="true">
              <a:lnSpc>
                <a:spcPts val="3371"/>
              </a:lnSpc>
            </a:pPr>
            <a:r>
              <a:rPr lang="ar-EG" sz="240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شاشة ترحيبية (</a:t>
            </a:r>
            <a:r>
              <a:rPr lang="en-US" sz="240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Welcome or Onboarding Screen</a:t>
            </a:r>
            <a:r>
              <a:rPr lang="ar-EG" sz="240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):</a:t>
            </a:r>
          </a:p>
          <a:p>
            <a:pPr algn="just" rtl="true">
              <a:lnSpc>
                <a:spcPts val="3371"/>
              </a:lnSpc>
            </a:pPr>
            <a:r>
              <a:rPr lang="ar-EG" b="true" sz="2408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أول ما يفتح المستخدم التطبيق، بيشوف شاشة ترحيبية بتعرض مميزات التطبيق مع وجود انيميشن.</a:t>
            </a:r>
          </a:p>
          <a:p>
            <a:pPr algn="just" rtl="true">
              <a:lnSpc>
                <a:spcPts val="3371"/>
              </a:lnSpc>
            </a:pPr>
          </a:p>
          <a:p>
            <a:pPr algn="r" rtl="true">
              <a:lnSpc>
                <a:spcPts val="3371"/>
              </a:lnSpc>
            </a:pPr>
            <a:r>
              <a:rPr lang="ar-EG" sz="240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تسجيل الدخول والتسجيل باستخدام </a:t>
            </a:r>
            <a:r>
              <a:rPr lang="en-US" sz="240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Firebase Authentication</a:t>
            </a:r>
            <a:r>
              <a:rPr lang="ar-EG" sz="240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:</a:t>
            </a:r>
          </a:p>
          <a:p>
            <a:pPr algn="r" rtl="true" marL="519933" indent="-259967" lvl="1">
              <a:lnSpc>
                <a:spcPts val="3371"/>
              </a:lnSpc>
              <a:buFont typeface="Arial"/>
              <a:buChar char="•"/>
            </a:pPr>
            <a:r>
              <a:rPr lang="ar-EG" b="true" sz="2408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المستخدمين يقدروا يعملوا تسجيل دخول أو إنشاء حساب جديد بسهولة مع التحقق من صحة البيانات المدخلة (</a:t>
            </a:r>
            <a:r>
              <a:rPr lang="en-US" b="true" sz="2408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Validation</a:t>
            </a:r>
            <a:r>
              <a:rPr lang="ar-EG" b="true" sz="2408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).</a:t>
            </a:r>
          </a:p>
          <a:p>
            <a:pPr algn="r" rtl="true" marL="519933" indent="-259967" lvl="1">
              <a:lnSpc>
                <a:spcPts val="3371"/>
              </a:lnSpc>
              <a:buFont typeface="Arial"/>
              <a:buChar char="•"/>
            </a:pPr>
            <a:r>
              <a:rPr lang="ar-EG" b="true" sz="2408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المستخدمين يقدروا يعملو تسجيل دخول او انشاء حساب جديد ياستخدام جوجل</a:t>
            </a:r>
          </a:p>
          <a:p>
            <a:pPr algn="r" rtl="true">
              <a:lnSpc>
                <a:spcPts val="3371"/>
              </a:lnSpc>
            </a:pPr>
          </a:p>
          <a:p>
            <a:pPr algn="r" rtl="true">
              <a:lnSpc>
                <a:spcPts val="3371"/>
              </a:lnSpc>
            </a:pPr>
          </a:p>
          <a:p>
            <a:pPr algn="r" rtl="true">
              <a:lnSpc>
                <a:spcPts val="3371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89036" y="144401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8807" y="3781486"/>
            <a:ext cx="3100573" cy="871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89725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20645" y="7359503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38291" y="3483983"/>
            <a:ext cx="7442018" cy="4953593"/>
          </a:xfrm>
          <a:custGeom>
            <a:avLst/>
            <a:gdLst/>
            <a:ahLst/>
            <a:cxnLst/>
            <a:rect r="r" b="b" t="t" l="l"/>
            <a:pathLst>
              <a:path h="4953593" w="7442018">
                <a:moveTo>
                  <a:pt x="0" y="0"/>
                </a:moveTo>
                <a:lnTo>
                  <a:pt x="7442018" y="0"/>
                </a:lnTo>
                <a:lnTo>
                  <a:pt x="7442018" y="4953594"/>
                </a:lnTo>
                <a:lnTo>
                  <a:pt x="0" y="49535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374258"/>
            <a:ext cx="8115177" cy="1212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b="true" sz="77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APPLICATION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357703" y="-4641936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68384" y="173259"/>
            <a:ext cx="1781832" cy="1773769"/>
          </a:xfrm>
          <a:custGeom>
            <a:avLst/>
            <a:gdLst/>
            <a:ahLst/>
            <a:cxnLst/>
            <a:rect r="r" b="b" t="t" l="l"/>
            <a:pathLst>
              <a:path h="1773769" w="1781832">
                <a:moveTo>
                  <a:pt x="0" y="0"/>
                </a:moveTo>
                <a:lnTo>
                  <a:pt x="1781832" y="0"/>
                </a:lnTo>
                <a:lnTo>
                  <a:pt x="1781832" y="1773769"/>
                </a:lnTo>
                <a:lnTo>
                  <a:pt x="0" y="17737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807" y="2448640"/>
            <a:ext cx="5076220" cy="2127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83"/>
              </a:lnSpc>
            </a:pPr>
            <a:r>
              <a:rPr lang="en-US" b="true" sz="7167">
                <a:solidFill>
                  <a:srgbClr val="47C5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FEATURES</a:t>
            </a:r>
          </a:p>
          <a:p>
            <a:pPr algn="just">
              <a:lnSpc>
                <a:spcPts val="7883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18969" y="3743386"/>
            <a:ext cx="12451188" cy="6202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2630"/>
              </a:lnSpc>
            </a:pPr>
            <a:r>
              <a:rPr lang="ar-EG" sz="187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صفحة رئيسية (</a:t>
            </a:r>
            <a:r>
              <a:rPr lang="en-US" sz="187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Home Page</a:t>
            </a:r>
            <a:r>
              <a:rPr lang="ar-EG" sz="187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):</a:t>
            </a:r>
          </a:p>
          <a:p>
            <a:pPr algn="r" rtl="true">
              <a:lnSpc>
                <a:spcPts val="2630"/>
              </a:lnSpc>
            </a:pPr>
            <a:r>
              <a:rPr lang="ar-EG" sz="187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الصفحة الرئيسية تعرض المنتجات والخصومات في التطبيق مع  امكانية عرض المعلومات بالتفصيل عند الضغط على المنتج،</a:t>
            </a:r>
          </a:p>
          <a:p>
            <a:pPr algn="r" rtl="true">
              <a:lnSpc>
                <a:spcPts val="2630"/>
              </a:lnSpc>
            </a:pPr>
          </a:p>
          <a:p>
            <a:pPr algn="r" rtl="true">
              <a:lnSpc>
                <a:spcPts val="2630"/>
              </a:lnSpc>
            </a:pPr>
            <a:r>
              <a:rPr lang="ar-EG" sz="187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صفحة الملف الشخصي (</a:t>
            </a:r>
            <a:r>
              <a:rPr lang="en-US" sz="187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Profile Page</a:t>
            </a:r>
            <a:r>
              <a:rPr lang="ar-EG" sz="187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):</a:t>
            </a:r>
          </a:p>
          <a:p>
            <a:pPr algn="r" rtl="true">
              <a:lnSpc>
                <a:spcPts val="2630"/>
              </a:lnSpc>
            </a:pPr>
            <a:r>
              <a:rPr lang="ar-EG" sz="187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المستخدمين يقدروا يعدلوا بياناتهم الشخصية أو يسجلوا خروج من الحساب.</a:t>
            </a:r>
          </a:p>
          <a:p>
            <a:pPr algn="r" rtl="true">
              <a:lnSpc>
                <a:spcPts val="2630"/>
              </a:lnSpc>
            </a:pPr>
          </a:p>
          <a:p>
            <a:pPr algn="r" rtl="true">
              <a:lnSpc>
                <a:spcPts val="2630"/>
              </a:lnSpc>
            </a:pPr>
            <a:r>
              <a:rPr lang="ar-EG" sz="187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صفحة المفضلة (</a:t>
            </a:r>
            <a:r>
              <a:rPr lang="en-US" sz="187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Favourite Page</a:t>
            </a:r>
            <a:r>
              <a:rPr lang="ar-EG" sz="187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):</a:t>
            </a:r>
          </a:p>
          <a:p>
            <a:pPr algn="r" rtl="true">
              <a:lnSpc>
                <a:spcPts val="2630"/>
              </a:lnSpc>
            </a:pPr>
            <a:r>
              <a:rPr lang="ar-EG" sz="187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عرض المنتجات المفضلة</a:t>
            </a:r>
            <a:r>
              <a:rPr lang="ar-EG" sz="187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.</a:t>
            </a:r>
          </a:p>
          <a:p>
            <a:pPr algn="r" rtl="true">
              <a:lnSpc>
                <a:spcPts val="2630"/>
              </a:lnSpc>
            </a:pPr>
          </a:p>
          <a:p>
            <a:pPr algn="r" rtl="true">
              <a:lnSpc>
                <a:spcPts val="2630"/>
              </a:lnSpc>
            </a:pPr>
            <a:r>
              <a:rPr lang="ar-EG" sz="187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صفحة السلة (</a:t>
            </a:r>
            <a:r>
              <a:rPr lang="en-US" sz="187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Cart Page</a:t>
            </a:r>
            <a:r>
              <a:rPr lang="ar-EG" sz="187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):</a:t>
            </a:r>
          </a:p>
          <a:p>
            <a:pPr algn="r" rtl="true">
              <a:lnSpc>
                <a:spcPts val="2630"/>
              </a:lnSpc>
            </a:pPr>
            <a:r>
              <a:rPr lang="ar-EG" sz="187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عرض المنتجات المضافة للسلة مع حسب السعر وامكانية زيادة العدد وعند الضغط على زرار ال</a:t>
            </a:r>
            <a:r>
              <a:rPr lang="en-US" sz="187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Checkout</a:t>
            </a:r>
            <a:r>
              <a:rPr lang="ar-EG" sz="187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 يعرض له العناوين والدفع .</a:t>
            </a:r>
          </a:p>
          <a:p>
            <a:pPr algn="r" rtl="true">
              <a:lnSpc>
                <a:spcPts val="2630"/>
              </a:lnSpc>
            </a:pPr>
          </a:p>
          <a:p>
            <a:pPr algn="r" rtl="true">
              <a:lnSpc>
                <a:spcPts val="2630"/>
              </a:lnSpc>
            </a:pPr>
            <a:r>
              <a:rPr lang="ar-EG" sz="187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صفحة الاشعارات (</a:t>
            </a:r>
            <a:r>
              <a:rPr lang="en-US" sz="187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notification page</a:t>
            </a:r>
            <a:r>
              <a:rPr lang="ar-EG" sz="187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):</a:t>
            </a:r>
          </a:p>
          <a:p>
            <a:pPr algn="r" rtl="true">
              <a:lnSpc>
                <a:spcPts val="2630"/>
              </a:lnSpc>
            </a:pPr>
            <a:r>
              <a:rPr lang="ar-EG" sz="187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عرض اشعار باضافة منتج جديد</a:t>
            </a:r>
          </a:p>
          <a:p>
            <a:pPr algn="l">
              <a:lnSpc>
                <a:spcPts val="2630"/>
              </a:lnSpc>
            </a:pPr>
          </a:p>
          <a:p>
            <a:pPr algn="r" rtl="true">
              <a:lnSpc>
                <a:spcPts val="2630"/>
              </a:lnSpc>
            </a:pPr>
            <a:r>
              <a:rPr lang="ar-EG" sz="187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التنقل السهل باستخدام </a:t>
            </a:r>
            <a:r>
              <a:rPr lang="en-US" sz="187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Bottom Bar Navigation</a:t>
            </a:r>
            <a:r>
              <a:rPr lang="ar-EG" sz="187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:</a:t>
            </a:r>
          </a:p>
          <a:p>
            <a:pPr algn="r" rtl="true">
              <a:lnSpc>
                <a:spcPts val="2630"/>
              </a:lnSpc>
            </a:pPr>
            <a:r>
              <a:rPr lang="ar-EG" sz="1878" b="true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التنقل بين الصفحة الرئيسية، الملف الشخصي، والأقسام باستخدام شريط التنقل السفلي.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930" y="5292306"/>
            <a:ext cx="3100573" cy="871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21135" y="-344208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24715" y="-6277754"/>
            <a:ext cx="8963813" cy="8963813"/>
          </a:xfrm>
          <a:custGeom>
            <a:avLst/>
            <a:gdLst/>
            <a:ahLst/>
            <a:cxnLst/>
            <a:rect r="r" b="b" t="t" l="l"/>
            <a:pathLst>
              <a:path h="8963813" w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29530" y="8649137"/>
            <a:ext cx="5675656" cy="5675656"/>
          </a:xfrm>
          <a:custGeom>
            <a:avLst/>
            <a:gdLst/>
            <a:ahLst/>
            <a:cxnLst/>
            <a:rect r="r" b="b" t="t" l="l"/>
            <a:pathLst>
              <a:path h="5675656" w="5675656">
                <a:moveTo>
                  <a:pt x="0" y="0"/>
                </a:moveTo>
                <a:lnTo>
                  <a:pt x="5675656" y="0"/>
                </a:lnTo>
                <a:lnTo>
                  <a:pt x="5675656" y="5675656"/>
                </a:lnTo>
                <a:lnTo>
                  <a:pt x="0" y="56756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68384" y="448565"/>
            <a:ext cx="1781832" cy="1773769"/>
          </a:xfrm>
          <a:custGeom>
            <a:avLst/>
            <a:gdLst/>
            <a:ahLst/>
            <a:cxnLst/>
            <a:rect r="r" b="b" t="t" l="l"/>
            <a:pathLst>
              <a:path h="1773769" w="1781832">
                <a:moveTo>
                  <a:pt x="0" y="0"/>
                </a:moveTo>
                <a:lnTo>
                  <a:pt x="1781832" y="0"/>
                </a:lnTo>
                <a:lnTo>
                  <a:pt x="1781832" y="1773769"/>
                </a:lnTo>
                <a:lnTo>
                  <a:pt x="0" y="17737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823" y="2733684"/>
            <a:ext cx="7576817" cy="112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b="true" sz="709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TECHNOLOGIES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823" y="3824158"/>
            <a:ext cx="3302983" cy="1153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36"/>
              </a:lnSpc>
            </a:pPr>
            <a:r>
              <a:rPr lang="en-US" b="true" sz="7305">
                <a:solidFill>
                  <a:srgbClr val="47C5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USED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2163" y="841375"/>
            <a:ext cx="2382009" cy="39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Salford &amp; Co.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73168" y="6241696"/>
            <a:ext cx="11406041" cy="720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rtl="true">
              <a:lnSpc>
                <a:spcPts val="2834"/>
              </a:lnSpc>
            </a:pPr>
            <a:r>
              <a:rPr lang="en-US" b="true" sz="2576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Flutter</a:t>
            </a:r>
            <a:r>
              <a:rPr lang="ar-EG" b="true" sz="2576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  <a:rtl val="true"/>
              </a:rPr>
              <a:t>: لبرمجة الواجهة الأمامية (</a:t>
            </a:r>
            <a:r>
              <a:rPr lang="en-US" b="true" sz="2576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UI</a:t>
            </a:r>
            <a:r>
              <a:rPr lang="ar-EG" b="true" sz="2576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  <a:rtl val="true"/>
              </a:rPr>
              <a:t>) وتقديم تجربة مستخدم مميزة وسلسة.</a:t>
            </a:r>
          </a:p>
          <a:p>
            <a:pPr algn="just" rtl="true">
              <a:lnSpc>
                <a:spcPts val="2834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902619" y="6748816"/>
            <a:ext cx="11406041" cy="142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rtl="true">
              <a:lnSpc>
                <a:spcPts val="2834"/>
              </a:lnSpc>
            </a:pPr>
            <a:r>
              <a:rPr lang="en-US" b="true" sz="2576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Firebase</a:t>
            </a:r>
            <a:r>
              <a:rPr lang="ar-EG" b="true" sz="2576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  <a:rtl val="true"/>
              </a:rPr>
              <a:t>:</a:t>
            </a:r>
          </a:p>
          <a:p>
            <a:pPr algn="just" rtl="true" marL="1112527" indent="-370842" lvl="2">
              <a:lnSpc>
                <a:spcPts val="2834"/>
              </a:lnSpc>
              <a:buFont typeface="Arial"/>
              <a:buChar char="⚬"/>
            </a:pPr>
            <a:r>
              <a:rPr lang="en-US" b="true" sz="2576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Firebase Authentication</a:t>
            </a:r>
            <a:r>
              <a:rPr lang="ar-EG" b="true" sz="2576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  <a:rtl val="true"/>
              </a:rPr>
              <a:t> لإدارة حسابات المستخدمين وتسجيل الدخول.</a:t>
            </a:r>
          </a:p>
          <a:p>
            <a:pPr algn="just" rtl="true" marL="1112527" indent="-370842" lvl="2">
              <a:lnSpc>
                <a:spcPts val="2834"/>
              </a:lnSpc>
              <a:buFont typeface="Arial"/>
              <a:buChar char="⚬"/>
            </a:pPr>
            <a:r>
              <a:rPr lang="en-US" b="true" sz="2576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Firebase Firestore</a:t>
            </a:r>
            <a:r>
              <a:rPr lang="ar-EG" b="true" sz="2576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  <a:rtl val="true"/>
              </a:rPr>
              <a:t> لتخزين وعرض المنتجات والمحتوى الرئيسي للتطبيق.</a:t>
            </a:r>
          </a:p>
          <a:p>
            <a:pPr algn="just" rtl="true">
              <a:lnSpc>
                <a:spcPts val="2834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873168" y="8195103"/>
            <a:ext cx="11406041" cy="367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rtl="true">
              <a:lnSpc>
                <a:spcPts val="2834"/>
              </a:lnSpc>
            </a:pPr>
            <a:r>
              <a:rPr lang="en-US" b="true" sz="2576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State Management</a:t>
            </a:r>
            <a:r>
              <a:rPr lang="ar-EG" b="true" sz="2576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  <a:rtl val="true"/>
              </a:rPr>
              <a:t> : استخدام </a:t>
            </a:r>
            <a:r>
              <a:rPr lang="en-US" b="true" sz="2576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bloc</a:t>
            </a:r>
            <a:r>
              <a:rPr lang="ar-EG" b="true" sz="2576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  <a:rtl val="true"/>
              </a:rPr>
              <a:t> وتنظيم البروجيكت </a:t>
            </a:r>
            <a:r>
              <a:rPr lang="en-US" b="true" sz="2576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clean architecture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930" y="3889193"/>
            <a:ext cx="3100573" cy="871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823" y="796474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05640" y="-5571555"/>
            <a:ext cx="8963813" cy="8963813"/>
          </a:xfrm>
          <a:custGeom>
            <a:avLst/>
            <a:gdLst/>
            <a:ahLst/>
            <a:cxnLst/>
            <a:rect r="r" b="b" t="t" l="l"/>
            <a:pathLst>
              <a:path h="8963813" w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29530" y="8649137"/>
            <a:ext cx="5675656" cy="5675656"/>
          </a:xfrm>
          <a:custGeom>
            <a:avLst/>
            <a:gdLst/>
            <a:ahLst/>
            <a:cxnLst/>
            <a:rect r="r" b="b" t="t" l="l"/>
            <a:pathLst>
              <a:path h="5675656" w="5675656">
                <a:moveTo>
                  <a:pt x="0" y="0"/>
                </a:moveTo>
                <a:lnTo>
                  <a:pt x="5675656" y="0"/>
                </a:lnTo>
                <a:lnTo>
                  <a:pt x="5675656" y="5675656"/>
                </a:lnTo>
                <a:lnTo>
                  <a:pt x="0" y="5675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5883" y="5198252"/>
            <a:ext cx="2075783" cy="4565449"/>
          </a:xfrm>
          <a:custGeom>
            <a:avLst/>
            <a:gdLst/>
            <a:ahLst/>
            <a:cxnLst/>
            <a:rect r="r" b="b" t="t" l="l"/>
            <a:pathLst>
              <a:path h="4565449" w="2075783">
                <a:moveTo>
                  <a:pt x="0" y="0"/>
                </a:moveTo>
                <a:lnTo>
                  <a:pt x="2075783" y="0"/>
                </a:lnTo>
                <a:lnTo>
                  <a:pt x="2075783" y="4565450"/>
                </a:lnTo>
                <a:lnTo>
                  <a:pt x="0" y="45654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40437" y="5198252"/>
            <a:ext cx="2119901" cy="4565449"/>
          </a:xfrm>
          <a:custGeom>
            <a:avLst/>
            <a:gdLst/>
            <a:ahLst/>
            <a:cxnLst/>
            <a:rect r="r" b="b" t="t" l="l"/>
            <a:pathLst>
              <a:path h="4565449" w="2119901">
                <a:moveTo>
                  <a:pt x="0" y="0"/>
                </a:moveTo>
                <a:lnTo>
                  <a:pt x="2119901" y="0"/>
                </a:lnTo>
                <a:lnTo>
                  <a:pt x="2119901" y="4565450"/>
                </a:lnTo>
                <a:lnTo>
                  <a:pt x="0" y="45654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79463" y="5198252"/>
            <a:ext cx="2069497" cy="4455945"/>
          </a:xfrm>
          <a:custGeom>
            <a:avLst/>
            <a:gdLst/>
            <a:ahLst/>
            <a:cxnLst/>
            <a:rect r="r" b="b" t="t" l="l"/>
            <a:pathLst>
              <a:path h="4455945" w="2069497">
                <a:moveTo>
                  <a:pt x="0" y="0"/>
                </a:moveTo>
                <a:lnTo>
                  <a:pt x="2069497" y="0"/>
                </a:lnTo>
                <a:lnTo>
                  <a:pt x="2069497" y="4455945"/>
                </a:lnTo>
                <a:lnTo>
                  <a:pt x="0" y="44559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68085" y="5198252"/>
            <a:ext cx="2070377" cy="4455945"/>
          </a:xfrm>
          <a:custGeom>
            <a:avLst/>
            <a:gdLst/>
            <a:ahLst/>
            <a:cxnLst/>
            <a:rect r="r" b="b" t="t" l="l"/>
            <a:pathLst>
              <a:path h="4455945" w="2070377">
                <a:moveTo>
                  <a:pt x="0" y="0"/>
                </a:moveTo>
                <a:lnTo>
                  <a:pt x="2070377" y="0"/>
                </a:lnTo>
                <a:lnTo>
                  <a:pt x="2070377" y="4455945"/>
                </a:lnTo>
                <a:lnTo>
                  <a:pt x="0" y="44559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57587" y="5198252"/>
            <a:ext cx="2108592" cy="4565449"/>
          </a:xfrm>
          <a:custGeom>
            <a:avLst/>
            <a:gdLst/>
            <a:ahLst/>
            <a:cxnLst/>
            <a:rect r="r" b="b" t="t" l="l"/>
            <a:pathLst>
              <a:path h="4565449" w="2108592">
                <a:moveTo>
                  <a:pt x="0" y="0"/>
                </a:moveTo>
                <a:lnTo>
                  <a:pt x="2108591" y="0"/>
                </a:lnTo>
                <a:lnTo>
                  <a:pt x="2108591" y="4565450"/>
                </a:lnTo>
                <a:lnTo>
                  <a:pt x="0" y="45654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785303" y="5143500"/>
            <a:ext cx="2098839" cy="4565449"/>
          </a:xfrm>
          <a:custGeom>
            <a:avLst/>
            <a:gdLst/>
            <a:ahLst/>
            <a:cxnLst/>
            <a:rect r="r" b="b" t="t" l="l"/>
            <a:pathLst>
              <a:path h="4565449" w="2098839">
                <a:moveTo>
                  <a:pt x="0" y="0"/>
                </a:moveTo>
                <a:lnTo>
                  <a:pt x="2098839" y="0"/>
                </a:lnTo>
                <a:lnTo>
                  <a:pt x="2098839" y="4565449"/>
                </a:lnTo>
                <a:lnTo>
                  <a:pt x="0" y="45654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49250" y="443412"/>
            <a:ext cx="1781832" cy="1773769"/>
          </a:xfrm>
          <a:custGeom>
            <a:avLst/>
            <a:gdLst/>
            <a:ahLst/>
            <a:cxnLst/>
            <a:rect r="r" b="b" t="t" l="l"/>
            <a:pathLst>
              <a:path h="1773769" w="1781832">
                <a:moveTo>
                  <a:pt x="0" y="0"/>
                </a:moveTo>
                <a:lnTo>
                  <a:pt x="1781832" y="0"/>
                </a:lnTo>
                <a:lnTo>
                  <a:pt x="1781832" y="1773769"/>
                </a:lnTo>
                <a:lnTo>
                  <a:pt x="0" y="177376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823" y="2264806"/>
            <a:ext cx="7576817" cy="112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b="true" sz="709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UI FRIENDLY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78263" y="3936004"/>
            <a:ext cx="13991190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b="true" sz="5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Splash &amp; Onboarding &amp; Login &amp; Register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41228" y="2939442"/>
            <a:ext cx="3100573" cy="871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89725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05640" y="-5571555"/>
            <a:ext cx="8963813" cy="8963813"/>
          </a:xfrm>
          <a:custGeom>
            <a:avLst/>
            <a:gdLst/>
            <a:ahLst/>
            <a:cxnLst/>
            <a:rect r="r" b="b" t="t" l="l"/>
            <a:pathLst>
              <a:path h="8963813" w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29530" y="8649137"/>
            <a:ext cx="5675656" cy="5675656"/>
          </a:xfrm>
          <a:custGeom>
            <a:avLst/>
            <a:gdLst/>
            <a:ahLst/>
            <a:cxnLst/>
            <a:rect r="r" b="b" t="t" l="l"/>
            <a:pathLst>
              <a:path h="5675656" w="5675656">
                <a:moveTo>
                  <a:pt x="0" y="0"/>
                </a:moveTo>
                <a:lnTo>
                  <a:pt x="5675656" y="0"/>
                </a:lnTo>
                <a:lnTo>
                  <a:pt x="5675656" y="5675656"/>
                </a:lnTo>
                <a:lnTo>
                  <a:pt x="0" y="5675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85474" y="4799829"/>
            <a:ext cx="2104144" cy="4498081"/>
          </a:xfrm>
          <a:custGeom>
            <a:avLst/>
            <a:gdLst/>
            <a:ahLst/>
            <a:cxnLst/>
            <a:rect r="r" b="b" t="t" l="l"/>
            <a:pathLst>
              <a:path h="4498081" w="2104144">
                <a:moveTo>
                  <a:pt x="0" y="0"/>
                </a:moveTo>
                <a:lnTo>
                  <a:pt x="2104144" y="0"/>
                </a:lnTo>
                <a:lnTo>
                  <a:pt x="2104144" y="4498081"/>
                </a:lnTo>
                <a:lnTo>
                  <a:pt x="0" y="44980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1121" y="4835160"/>
            <a:ext cx="2034886" cy="4427419"/>
          </a:xfrm>
          <a:custGeom>
            <a:avLst/>
            <a:gdLst/>
            <a:ahLst/>
            <a:cxnLst/>
            <a:rect r="r" b="b" t="t" l="l"/>
            <a:pathLst>
              <a:path h="4427419" w="2034886">
                <a:moveTo>
                  <a:pt x="0" y="0"/>
                </a:moveTo>
                <a:lnTo>
                  <a:pt x="2034886" y="0"/>
                </a:lnTo>
                <a:lnTo>
                  <a:pt x="2034886" y="4427419"/>
                </a:lnTo>
                <a:lnTo>
                  <a:pt x="0" y="44274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568043" y="4799829"/>
            <a:ext cx="2065367" cy="4458471"/>
          </a:xfrm>
          <a:custGeom>
            <a:avLst/>
            <a:gdLst/>
            <a:ahLst/>
            <a:cxnLst/>
            <a:rect r="r" b="b" t="t" l="l"/>
            <a:pathLst>
              <a:path h="4458471" w="2065367">
                <a:moveTo>
                  <a:pt x="0" y="0"/>
                </a:moveTo>
                <a:lnTo>
                  <a:pt x="2065367" y="0"/>
                </a:lnTo>
                <a:lnTo>
                  <a:pt x="2065367" y="4458471"/>
                </a:lnTo>
                <a:lnTo>
                  <a:pt x="0" y="44584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80742" y="4539676"/>
            <a:ext cx="2070247" cy="4498081"/>
          </a:xfrm>
          <a:custGeom>
            <a:avLst/>
            <a:gdLst/>
            <a:ahLst/>
            <a:cxnLst/>
            <a:rect r="r" b="b" t="t" l="l"/>
            <a:pathLst>
              <a:path h="4498081" w="2070247">
                <a:moveTo>
                  <a:pt x="0" y="0"/>
                </a:moveTo>
                <a:lnTo>
                  <a:pt x="2070246" y="0"/>
                </a:lnTo>
                <a:lnTo>
                  <a:pt x="2070246" y="4498081"/>
                </a:lnTo>
                <a:lnTo>
                  <a:pt x="0" y="44980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155788" y="4517059"/>
            <a:ext cx="2081411" cy="4582924"/>
          </a:xfrm>
          <a:custGeom>
            <a:avLst/>
            <a:gdLst/>
            <a:ahLst/>
            <a:cxnLst/>
            <a:rect r="r" b="b" t="t" l="l"/>
            <a:pathLst>
              <a:path h="4582924" w="2081411">
                <a:moveTo>
                  <a:pt x="0" y="0"/>
                </a:moveTo>
                <a:lnTo>
                  <a:pt x="2081412" y="0"/>
                </a:lnTo>
                <a:lnTo>
                  <a:pt x="2081412" y="4582924"/>
                </a:lnTo>
                <a:lnTo>
                  <a:pt x="0" y="45829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431228" y="4539676"/>
            <a:ext cx="2138225" cy="4608353"/>
          </a:xfrm>
          <a:custGeom>
            <a:avLst/>
            <a:gdLst/>
            <a:ahLst/>
            <a:cxnLst/>
            <a:rect r="r" b="b" t="t" l="l"/>
            <a:pathLst>
              <a:path h="4608353" w="2138225">
                <a:moveTo>
                  <a:pt x="0" y="0"/>
                </a:moveTo>
                <a:lnTo>
                  <a:pt x="2138225" y="0"/>
                </a:lnTo>
                <a:lnTo>
                  <a:pt x="2138225" y="4608352"/>
                </a:lnTo>
                <a:lnTo>
                  <a:pt x="0" y="46083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787621" y="1174383"/>
            <a:ext cx="1781832" cy="1773769"/>
          </a:xfrm>
          <a:custGeom>
            <a:avLst/>
            <a:gdLst/>
            <a:ahLst/>
            <a:cxnLst/>
            <a:rect r="r" b="b" t="t" l="l"/>
            <a:pathLst>
              <a:path h="1773769" w="1781832">
                <a:moveTo>
                  <a:pt x="0" y="0"/>
                </a:moveTo>
                <a:lnTo>
                  <a:pt x="1781832" y="0"/>
                </a:lnTo>
                <a:lnTo>
                  <a:pt x="1781832" y="1773769"/>
                </a:lnTo>
                <a:lnTo>
                  <a:pt x="0" y="177376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41121" y="1383074"/>
            <a:ext cx="7576817" cy="1127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b="true" sz="709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UI FRIENDLY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41504" y="3541023"/>
            <a:ext cx="4088076" cy="62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99"/>
              </a:lnSpc>
            </a:pPr>
            <a:r>
              <a:rPr lang="en-US" b="true" sz="39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Home Page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43917" y="3541023"/>
            <a:ext cx="3498047" cy="62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99"/>
              </a:lnSpc>
            </a:pPr>
            <a:r>
              <a:rPr lang="en-US" b="true" sz="39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FAV Page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08369" y="3420833"/>
            <a:ext cx="2394704" cy="62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Cart Page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41228" y="2939442"/>
            <a:ext cx="3100573" cy="871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89725"/>
            <a:ext cx="434120" cy="538975"/>
          </a:xfrm>
          <a:custGeom>
            <a:avLst/>
            <a:gdLst/>
            <a:ahLst/>
            <a:cxnLst/>
            <a:rect r="r" b="b" t="t" l="l"/>
            <a:pathLst>
              <a:path h="538975" w="434120">
                <a:moveTo>
                  <a:pt x="0" y="0"/>
                </a:moveTo>
                <a:lnTo>
                  <a:pt x="434120" y="0"/>
                </a:lnTo>
                <a:lnTo>
                  <a:pt x="434120" y="538975"/>
                </a:lnTo>
                <a:lnTo>
                  <a:pt x="0" y="5389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05640" y="-5571555"/>
            <a:ext cx="8963813" cy="8963813"/>
          </a:xfrm>
          <a:custGeom>
            <a:avLst/>
            <a:gdLst/>
            <a:ahLst/>
            <a:cxnLst/>
            <a:rect r="r" b="b" t="t" l="l"/>
            <a:pathLst>
              <a:path h="8963813" w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29530" y="8649137"/>
            <a:ext cx="5675656" cy="5675656"/>
          </a:xfrm>
          <a:custGeom>
            <a:avLst/>
            <a:gdLst/>
            <a:ahLst/>
            <a:cxnLst/>
            <a:rect r="r" b="b" t="t" l="l"/>
            <a:pathLst>
              <a:path h="5675656" w="5675656">
                <a:moveTo>
                  <a:pt x="0" y="0"/>
                </a:moveTo>
                <a:lnTo>
                  <a:pt x="5675656" y="0"/>
                </a:lnTo>
                <a:lnTo>
                  <a:pt x="5675656" y="5675656"/>
                </a:lnTo>
                <a:lnTo>
                  <a:pt x="0" y="5675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59700" y="4799829"/>
            <a:ext cx="2150174" cy="4684772"/>
          </a:xfrm>
          <a:custGeom>
            <a:avLst/>
            <a:gdLst/>
            <a:ahLst/>
            <a:cxnLst/>
            <a:rect r="r" b="b" t="t" l="l"/>
            <a:pathLst>
              <a:path h="4684772" w="2150174">
                <a:moveTo>
                  <a:pt x="0" y="0"/>
                </a:moveTo>
                <a:lnTo>
                  <a:pt x="2150174" y="0"/>
                </a:lnTo>
                <a:lnTo>
                  <a:pt x="2150174" y="4684772"/>
                </a:lnTo>
                <a:lnTo>
                  <a:pt x="0" y="46847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53559" y="4511072"/>
            <a:ext cx="2313108" cy="4973529"/>
          </a:xfrm>
          <a:custGeom>
            <a:avLst/>
            <a:gdLst/>
            <a:ahLst/>
            <a:cxnLst/>
            <a:rect r="r" b="b" t="t" l="l"/>
            <a:pathLst>
              <a:path h="4973529" w="2313108">
                <a:moveTo>
                  <a:pt x="0" y="0"/>
                </a:moveTo>
                <a:lnTo>
                  <a:pt x="2313107" y="0"/>
                </a:lnTo>
                <a:lnTo>
                  <a:pt x="2313107" y="4973529"/>
                </a:lnTo>
                <a:lnTo>
                  <a:pt x="0" y="49735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87621" y="736756"/>
            <a:ext cx="1781832" cy="1773769"/>
          </a:xfrm>
          <a:custGeom>
            <a:avLst/>
            <a:gdLst/>
            <a:ahLst/>
            <a:cxnLst/>
            <a:rect r="r" b="b" t="t" l="l"/>
            <a:pathLst>
              <a:path h="1773769" w="1781832">
                <a:moveTo>
                  <a:pt x="0" y="0"/>
                </a:moveTo>
                <a:lnTo>
                  <a:pt x="1781832" y="0"/>
                </a:lnTo>
                <a:lnTo>
                  <a:pt x="1781832" y="1773770"/>
                </a:lnTo>
                <a:lnTo>
                  <a:pt x="0" y="17737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41121" y="1383074"/>
            <a:ext cx="7576817" cy="1127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b="true" sz="709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UI FRIENDLY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1504" y="3541023"/>
            <a:ext cx="4400124" cy="62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99"/>
              </a:lnSpc>
            </a:pPr>
            <a:r>
              <a:rPr lang="en-US" b="true" sz="39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Notification Page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48946" y="3541023"/>
            <a:ext cx="3498047" cy="62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99"/>
              </a:lnSpc>
            </a:pPr>
            <a:r>
              <a:rPr lang="en-US" b="true" sz="39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Profile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DAGQk9SlesY</dc:identifier>
  <dcterms:modified xsi:type="dcterms:W3CDTF">2011-08-01T06:04:30Z</dcterms:modified>
  <cp:revision>1</cp:revision>
  <dc:title>Purple and Pink Gradient Modern Bold Mobile App Presentation</dc:title>
</cp:coreProperties>
</file>